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2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9"/>
    <p:restoredTop sz="94674"/>
  </p:normalViewPr>
  <p:slideViewPr>
    <p:cSldViewPr snapToGrid="0" snapToObjects="1">
      <p:cViewPr varScale="1">
        <p:scale>
          <a:sx n="87" d="100"/>
          <a:sy n="87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87DFA-8C71-D14C-890D-1B2A8032CA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93F07-5AE3-2541-8828-B17294F4FA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4F5DC-38DF-F442-A293-DE041DE4F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C134C-FB5C-304B-9B43-1649E8574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D1D3E-3B3E-B346-A1D2-230D4C852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22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53F15-D35A-A74B-B87F-30AE7F330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A13787-5DAC-F348-83DE-29C146D5BA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28E06-65FC-6546-8832-B2D5DD54D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E34E5-FC07-1040-A69C-A2EA5959D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64E2C-607D-B345-946F-8A5103430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13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D1B724-A3C0-1045-8DA0-345B52804C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A1DA78-12C9-2940-9935-61923640C9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08627-57D6-244E-BF4B-31EE60256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2D4C6-6D9E-3F43-BDCE-CAEE2846D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9CFA8-EBF6-AB4A-BC7F-D3B20015B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21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295F7-1A3B-464F-B43D-C5375EE00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22EB5-F2C2-B943-97C4-12C1E513C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9DD5C-88CC-294A-B897-565BC6A1A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4F144-91C8-0F41-BBB6-65834ECF0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5651C-7687-9043-A0BF-FD0D39CB6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05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5A181-4F09-5944-BAB3-844F92D27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F7818-BB4E-3B4C-A31E-372E083FD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E6D1D-7F4A-C246-B49D-7BA858BF0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E7782-1422-9E42-9916-E9A7E776A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2BE3F-0D21-3945-9DE4-259BEBC23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839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6D991-D35A-B74B-B15A-6789747FF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7A113-E726-AE45-AB0B-1F2264D7FF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B33D57-AEF8-7A41-9CF7-3EE27746A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D7CDE6-132F-0445-94B3-37A19A2B8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AD33B-8BC5-EE48-B917-70086D679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3B33E-8FBB-9045-9E8F-4816DA4B4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98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D4363-BF61-0349-A28D-B6F213A05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67079-685A-5948-8C3E-D4B65EBB2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7672D-D9DD-2A45-A9CB-1F07D3860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7CC33F-FFB2-9B42-A9C0-8CCC226138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75831F-8146-8D46-B6E8-217710FE56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E31839-E586-AC48-8E06-05B6C3486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31A292-FB47-1241-B4C8-57D4FBC02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28722D-DBC6-AD4A-B602-8E435139C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34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CE917-01AD-124E-819B-B742BCFDA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FCAA1-7048-3848-BE69-C165D2CFC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A6383C-079B-1A4E-AF6B-B65D83C1B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251578-07BC-A648-9EBD-44ECAB64D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1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0DC89E-0DCC-D549-98DD-E3C8B14D0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BBEF70-9D9F-2046-8B57-2E9FE934A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63253-8B0E-134C-A0C8-069F25A3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10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C14B7-413C-2543-8A9B-9952BA0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3FB10-A096-0B42-BFFE-08832D814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CF7E02-4AFB-3745-A1AC-4CF183448B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EBB33-1527-5045-AB26-69237999C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7A1ACE-EC9C-F44D-9EE9-65725062A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6C2E6F-1B35-C24C-91FE-5FCB2909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38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9309-3E9B-D841-A4A3-A3CC18257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CCD8E0-1FB2-724A-A5CF-1652DB856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BE9D1E-9FD7-554E-97FB-1A7A2D06A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BA7E6E-F2F7-E54B-AB88-FDF204F06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36083B-5027-8A4D-8F87-C97E72B8A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A12478-0191-034C-BC6D-CA306A637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364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00DAE4-614C-E545-8FD1-67B0BDED0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3A971-44EE-5B47-9416-1BF5596A3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F5082-BE8E-004C-AB36-661DC88F78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5F6BB-1A3E-EB45-9234-9AFF5F8F3FB1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BDB21-E9A1-7647-8773-AA90245CD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72CDC-C8FA-1448-9937-CB593AA126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589F6-62CA-9F4E-BBEA-36DC6ED0F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41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DC954-E189-8440-B3AC-827DF086F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9126" y="329486"/>
            <a:ext cx="5486400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 Jun Yaw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F501BC-A664-1445-B3D7-A002BE1FC2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45" y="-196951"/>
            <a:ext cx="3364340" cy="23784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A1B151-7AFD-46EA-A68B-D6A70D4D7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07" y="1904784"/>
            <a:ext cx="2311865" cy="46237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C0311F-FA90-4AE8-9823-123DDA337B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5393" y="1904781"/>
            <a:ext cx="2311865" cy="46237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3D900A4-DF09-41E1-9257-42343120AC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7079" y="1904781"/>
            <a:ext cx="2311865" cy="46237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275E05C-38CC-4631-9466-5F7C9CFBF2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8765" y="1904781"/>
            <a:ext cx="2311865" cy="462373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71CA8FC-3EBC-4EDE-951D-811F22C404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30451" y="1904781"/>
            <a:ext cx="2311865" cy="462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21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Consolas</vt:lpstr>
      <vt:lpstr>Office Theme</vt:lpstr>
      <vt:lpstr>&gt;&gt; Jun Yaw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&gt;&gt; [Your Name]</dc:title>
  <dc:creator>#YEAN SEANGLIDET#</dc:creator>
  <cp:lastModifiedBy>Poon Jun Yaw</cp:lastModifiedBy>
  <cp:revision>2</cp:revision>
  <dcterms:created xsi:type="dcterms:W3CDTF">2018-09-04T09:32:50Z</dcterms:created>
  <dcterms:modified xsi:type="dcterms:W3CDTF">2018-09-23T15:45:56Z</dcterms:modified>
</cp:coreProperties>
</file>

<file path=docProps/thumbnail.jpeg>
</file>